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5" autoAdjust="0"/>
    <p:restoredTop sz="94660"/>
  </p:normalViewPr>
  <p:slideViewPr>
    <p:cSldViewPr snapToGrid="0">
      <p:cViewPr varScale="1">
        <p:scale>
          <a:sx n="53" d="100"/>
          <a:sy n="53" d="100"/>
        </p:scale>
        <p:origin x="90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D724F17-49DE-4EB6-7FAD-33247FDE7662}"/>
              </a:ext>
            </a:extLst>
          </p:cNvPr>
          <p:cNvSpPr txBox="1"/>
          <p:nvPr userDrawn="1"/>
        </p:nvSpPr>
        <p:spPr>
          <a:xfrm>
            <a:off x="170670" y="6141134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/>
              <a:t>ARK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1026" name="Bildobjekt 1">
            <a:extLst>
              <a:ext uri="{FF2B5EF4-FFF2-40B4-BE49-F238E27FC236}">
                <a16:creationId xmlns:a16="http://schemas.microsoft.com/office/drawing/2014/main" id="{C25CED71-D91F-67D9-D812-2C0BFFCA9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261" y="1182825"/>
            <a:ext cx="3169302" cy="456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Bildobjekt 1">
            <a:extLst>
              <a:ext uri="{FF2B5EF4-FFF2-40B4-BE49-F238E27FC236}">
                <a16:creationId xmlns:a16="http://schemas.microsoft.com/office/drawing/2014/main" id="{FDD3F358-D08C-9872-5196-65DCDD699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1110147"/>
            <a:ext cx="7373865" cy="463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71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2001, tävling och marknad </a:t>
            </a:r>
            <a:r>
              <a:rPr lang="sv-SE" dirty="0" err="1"/>
              <a:t>eskilstuna</a:t>
            </a:r>
            <a:endParaRPr lang="sv-SE" dirty="0"/>
          </a:p>
        </p:txBody>
      </p:sp>
      <p:pic>
        <p:nvPicPr>
          <p:cNvPr id="12289" name="Bildobjekt 1">
            <a:extLst>
              <a:ext uri="{FF2B5EF4-FFF2-40B4-BE49-F238E27FC236}">
                <a16:creationId xmlns:a16="http://schemas.microsoft.com/office/drawing/2014/main" id="{FC0CC990-EE46-EDF3-A048-3891D59B0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83" y="1508728"/>
            <a:ext cx="7040375" cy="420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Bildobjekt 1">
            <a:extLst>
              <a:ext uri="{FF2B5EF4-FFF2-40B4-BE49-F238E27FC236}">
                <a16:creationId xmlns:a16="http://schemas.microsoft.com/office/drawing/2014/main" id="{D109C326-73AE-4EB3-757F-65D125208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568" y="1508728"/>
            <a:ext cx="3963797" cy="420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10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23602645" cy="3027258"/>
          </a:xfrm>
        </p:spPr>
        <p:txBody>
          <a:bodyPr/>
          <a:lstStyle/>
          <a:p>
            <a:r>
              <a:rPr lang="sv-SE" dirty="0"/>
              <a:t>2002, tävling</a:t>
            </a:r>
          </a:p>
        </p:txBody>
      </p:sp>
      <p:pic>
        <p:nvPicPr>
          <p:cNvPr id="11265" name="Bildobjekt 1">
            <a:extLst>
              <a:ext uri="{FF2B5EF4-FFF2-40B4-BE49-F238E27FC236}">
                <a16:creationId xmlns:a16="http://schemas.microsoft.com/office/drawing/2014/main" id="{98CCDA23-F005-52DF-38CE-86BAB673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7" y="1463041"/>
            <a:ext cx="6885543" cy="424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Bildobjekt 1">
            <a:extLst>
              <a:ext uri="{FF2B5EF4-FFF2-40B4-BE49-F238E27FC236}">
                <a16:creationId xmlns:a16="http://schemas.microsoft.com/office/drawing/2014/main" id="{AB7E57FE-6A03-4AB3-3C9E-1A61292CD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9" y="1463041"/>
            <a:ext cx="4249928" cy="424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350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4" y="6198934"/>
            <a:ext cx="8791575" cy="659066"/>
          </a:xfrm>
        </p:spPr>
        <p:txBody>
          <a:bodyPr/>
          <a:lstStyle/>
          <a:p>
            <a:r>
              <a:rPr lang="sv-SE" dirty="0"/>
              <a:t>2002, antennarbete</a:t>
            </a:r>
          </a:p>
        </p:txBody>
      </p:sp>
      <p:pic>
        <p:nvPicPr>
          <p:cNvPr id="10241" name="Bildobjekt 1">
            <a:extLst>
              <a:ext uri="{FF2B5EF4-FFF2-40B4-BE49-F238E27FC236}">
                <a16:creationId xmlns:a16="http://schemas.microsoft.com/office/drawing/2014/main" id="{2B1B471D-BFE7-7E71-85CC-15666F0AB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82" y="3961620"/>
            <a:ext cx="4195373" cy="178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Bildobjekt 1">
            <a:extLst>
              <a:ext uri="{FF2B5EF4-FFF2-40B4-BE49-F238E27FC236}">
                <a16:creationId xmlns:a16="http://schemas.microsoft.com/office/drawing/2014/main" id="{377B0197-2AEA-6221-942C-20B098292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534" y="1639174"/>
            <a:ext cx="1803421" cy="214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Bildobjekt 1">
            <a:extLst>
              <a:ext uri="{FF2B5EF4-FFF2-40B4-BE49-F238E27FC236}">
                <a16:creationId xmlns:a16="http://schemas.microsoft.com/office/drawing/2014/main" id="{97BC2100-8E54-0781-6C82-471190522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96" y="1639174"/>
            <a:ext cx="4633540" cy="411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Bildobjekt 1">
            <a:extLst>
              <a:ext uri="{FF2B5EF4-FFF2-40B4-BE49-F238E27FC236}">
                <a16:creationId xmlns:a16="http://schemas.microsoft.com/office/drawing/2014/main" id="{3C5FC7A8-61A4-A55E-32DA-FAF244788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377" y="1639396"/>
            <a:ext cx="2292690" cy="41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149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2002, marknad och tävling</a:t>
            </a:r>
          </a:p>
        </p:txBody>
      </p:sp>
      <p:pic>
        <p:nvPicPr>
          <p:cNvPr id="9217" name="Bildobjekt 1">
            <a:extLst>
              <a:ext uri="{FF2B5EF4-FFF2-40B4-BE49-F238E27FC236}">
                <a16:creationId xmlns:a16="http://schemas.microsoft.com/office/drawing/2014/main" id="{BF50D980-D23D-18E5-1DDC-7AB7083B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01" y="1920239"/>
            <a:ext cx="5207969" cy="37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Bildobjekt 1">
            <a:extLst>
              <a:ext uri="{FF2B5EF4-FFF2-40B4-BE49-F238E27FC236}">
                <a16:creationId xmlns:a16="http://schemas.microsoft.com/office/drawing/2014/main" id="{9391F4C0-FD60-D00C-5BC1-3C27BDDC8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550" y="1920240"/>
            <a:ext cx="4973527" cy="37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062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2003, julbord</a:t>
            </a:r>
          </a:p>
        </p:txBody>
      </p:sp>
      <p:pic>
        <p:nvPicPr>
          <p:cNvPr id="8193" name="Bildobjekt 1">
            <a:extLst>
              <a:ext uri="{FF2B5EF4-FFF2-40B4-BE49-F238E27FC236}">
                <a16:creationId xmlns:a16="http://schemas.microsoft.com/office/drawing/2014/main" id="{8267655C-47B5-C594-49B7-092A7E27C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25" y="1938528"/>
            <a:ext cx="11347573" cy="377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337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2003, bergsbesök. 2005, julbord</a:t>
            </a:r>
          </a:p>
        </p:txBody>
      </p:sp>
      <p:pic>
        <p:nvPicPr>
          <p:cNvPr id="7169" name="Bildobjekt 1">
            <a:extLst>
              <a:ext uri="{FF2B5EF4-FFF2-40B4-BE49-F238E27FC236}">
                <a16:creationId xmlns:a16="http://schemas.microsoft.com/office/drawing/2014/main" id="{2DBD373A-214E-68D0-1006-97D9A645D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6" y="1707452"/>
            <a:ext cx="4932074" cy="393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Bildobjekt 1">
            <a:extLst>
              <a:ext uri="{FF2B5EF4-FFF2-40B4-BE49-F238E27FC236}">
                <a16:creationId xmlns:a16="http://schemas.microsoft.com/office/drawing/2014/main" id="{225C3F9A-E6B9-8665-FA8C-D3C27BCE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327" y="2877566"/>
            <a:ext cx="6370326" cy="276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379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2006, portabeltest</a:t>
            </a:r>
          </a:p>
        </p:txBody>
      </p:sp>
      <p:pic>
        <p:nvPicPr>
          <p:cNvPr id="6145" name="Bildobjekt 1">
            <a:extLst>
              <a:ext uri="{FF2B5EF4-FFF2-40B4-BE49-F238E27FC236}">
                <a16:creationId xmlns:a16="http://schemas.microsoft.com/office/drawing/2014/main" id="{F9077CFD-44D3-76E5-D55A-E057C9110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46" y="1664209"/>
            <a:ext cx="5620638" cy="396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Bildobjekt 1">
            <a:extLst>
              <a:ext uri="{FF2B5EF4-FFF2-40B4-BE49-F238E27FC236}">
                <a16:creationId xmlns:a16="http://schemas.microsoft.com/office/drawing/2014/main" id="{39A7834F-B9E2-134F-E000-B59BF61B9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975" y="1664209"/>
            <a:ext cx="5433354" cy="396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087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2007, femöresfortet och fika</a:t>
            </a:r>
          </a:p>
        </p:txBody>
      </p:sp>
      <p:pic>
        <p:nvPicPr>
          <p:cNvPr id="5121" name="Bildobjekt 1">
            <a:extLst>
              <a:ext uri="{FF2B5EF4-FFF2-40B4-BE49-F238E27FC236}">
                <a16:creationId xmlns:a16="http://schemas.microsoft.com/office/drawing/2014/main" id="{9060FA84-9CE5-89D4-01D9-09DD59239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7" y="2633472"/>
            <a:ext cx="6711139" cy="288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Bildobjekt 1">
            <a:extLst>
              <a:ext uri="{FF2B5EF4-FFF2-40B4-BE49-F238E27FC236}">
                <a16:creationId xmlns:a16="http://schemas.microsoft.com/office/drawing/2014/main" id="{C3D32CEA-7878-EE76-35B7-25B144D70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0" y="2053121"/>
            <a:ext cx="4747006" cy="346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739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2008, </a:t>
            </a:r>
            <a:r>
              <a:rPr lang="sv-SE" dirty="0" err="1"/>
              <a:t>stugfix</a:t>
            </a:r>
            <a:r>
              <a:rPr lang="sv-SE" dirty="0"/>
              <a:t>. 2009, marknad</a:t>
            </a:r>
          </a:p>
        </p:txBody>
      </p:sp>
      <p:pic>
        <p:nvPicPr>
          <p:cNvPr id="4097" name="Bildobjekt 1">
            <a:extLst>
              <a:ext uri="{FF2B5EF4-FFF2-40B4-BE49-F238E27FC236}">
                <a16:creationId xmlns:a16="http://schemas.microsoft.com/office/drawing/2014/main" id="{5C34269C-A8D3-4D3D-A7EE-28CBA1254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528" y="1211707"/>
            <a:ext cx="2789741" cy="443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Bildobjekt 1">
            <a:extLst>
              <a:ext uri="{FF2B5EF4-FFF2-40B4-BE49-F238E27FC236}">
                <a16:creationId xmlns:a16="http://schemas.microsoft.com/office/drawing/2014/main" id="{7199B48B-3E69-BCBD-A2F5-C45FAD167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16" y="1266077"/>
            <a:ext cx="7304025" cy="432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89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2009, julbord</a:t>
            </a:r>
          </a:p>
        </p:txBody>
      </p:sp>
      <p:pic>
        <p:nvPicPr>
          <p:cNvPr id="3074" name="Bildobjekt 1">
            <a:extLst>
              <a:ext uri="{FF2B5EF4-FFF2-40B4-BE49-F238E27FC236}">
                <a16:creationId xmlns:a16="http://schemas.microsoft.com/office/drawing/2014/main" id="{4161EEE2-BE72-7A7B-A63B-E1C6C2BE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1" y="3429000"/>
            <a:ext cx="11428914" cy="240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853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1988, tävling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8EE245E-6276-099A-D0DD-9A80852B8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20481" name="Bildobjekt 1">
            <a:extLst>
              <a:ext uri="{FF2B5EF4-FFF2-40B4-BE49-F238E27FC236}">
                <a16:creationId xmlns:a16="http://schemas.microsoft.com/office/drawing/2014/main" id="{1C0A62B9-0A68-4E05-BB9F-64FFC57F4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9" y="1154801"/>
            <a:ext cx="4361476" cy="454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Bildobjekt 1">
            <a:extLst>
              <a:ext uri="{FF2B5EF4-FFF2-40B4-BE49-F238E27FC236}">
                <a16:creationId xmlns:a16="http://schemas.microsoft.com/office/drawing/2014/main" id="{CB78509E-A347-5A09-ECA6-ED7E85627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729" y="1257345"/>
            <a:ext cx="6536686" cy="447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770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2011, marknad</a:t>
            </a:r>
          </a:p>
        </p:txBody>
      </p:sp>
      <p:pic>
        <p:nvPicPr>
          <p:cNvPr id="2049" name="Bildobjekt 1">
            <a:extLst>
              <a:ext uri="{FF2B5EF4-FFF2-40B4-BE49-F238E27FC236}">
                <a16:creationId xmlns:a16="http://schemas.microsoft.com/office/drawing/2014/main" id="{CCE33CF9-D547-A09A-A275-391F5C04F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9" y="1991929"/>
            <a:ext cx="7436269" cy="408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Bildobjekt 1">
            <a:extLst>
              <a:ext uri="{FF2B5EF4-FFF2-40B4-BE49-F238E27FC236}">
                <a16:creationId xmlns:a16="http://schemas.microsoft.com/office/drawing/2014/main" id="{A8D3180D-977D-823E-02A0-AF6298F0F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028" y="6217395"/>
            <a:ext cx="2510717" cy="26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Bildobjekt 1">
            <a:extLst>
              <a:ext uri="{FF2B5EF4-FFF2-40B4-BE49-F238E27FC236}">
                <a16:creationId xmlns:a16="http://schemas.microsoft.com/office/drawing/2014/main" id="{EA6A72D4-C597-9F62-C513-7DD11D200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432" y="1991928"/>
            <a:ext cx="3860989" cy="408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077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2012, amatörmöte</a:t>
            </a:r>
          </a:p>
        </p:txBody>
      </p:sp>
      <p:pic>
        <p:nvPicPr>
          <p:cNvPr id="21506" name="Bildobjekt 1">
            <a:extLst>
              <a:ext uri="{FF2B5EF4-FFF2-40B4-BE49-F238E27FC236}">
                <a16:creationId xmlns:a16="http://schemas.microsoft.com/office/drawing/2014/main" id="{BC0D60F5-140D-48A5-77A9-077D79CD5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941" y="2267712"/>
            <a:ext cx="3296916" cy="301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Bildobjekt 1">
            <a:extLst>
              <a:ext uri="{FF2B5EF4-FFF2-40B4-BE49-F238E27FC236}">
                <a16:creationId xmlns:a16="http://schemas.microsoft.com/office/drawing/2014/main" id="{9E9829D1-7242-718F-6C1E-4379CB840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98" y="2244476"/>
            <a:ext cx="2737724" cy="304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Bildobjekt 1">
            <a:extLst>
              <a:ext uri="{FF2B5EF4-FFF2-40B4-BE49-F238E27FC236}">
                <a16:creationId xmlns:a16="http://schemas.microsoft.com/office/drawing/2014/main" id="{AC4FFD77-2CB5-AEF5-22EF-FCBC91D96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76" y="3153757"/>
            <a:ext cx="4599623" cy="213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283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2013, julbord</a:t>
            </a:r>
          </a:p>
        </p:txBody>
      </p:sp>
      <p:pic>
        <p:nvPicPr>
          <p:cNvPr id="22530" name="Bildobjekt 1">
            <a:extLst>
              <a:ext uri="{FF2B5EF4-FFF2-40B4-BE49-F238E27FC236}">
                <a16:creationId xmlns:a16="http://schemas.microsoft.com/office/drawing/2014/main" id="{244EAB47-3214-F362-6388-70F8E3D5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82" y="2615184"/>
            <a:ext cx="10963674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960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2014, antennarbete</a:t>
            </a:r>
          </a:p>
        </p:txBody>
      </p:sp>
      <p:pic>
        <p:nvPicPr>
          <p:cNvPr id="23554" name="Bildobjekt 1">
            <a:extLst>
              <a:ext uri="{FF2B5EF4-FFF2-40B4-BE49-F238E27FC236}">
                <a16:creationId xmlns:a16="http://schemas.microsoft.com/office/drawing/2014/main" id="{D1AA6CB1-E2BA-D36B-CF8C-7E1EF391F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9" y="3157320"/>
            <a:ext cx="3041143" cy="259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Bildobjekt 1">
            <a:extLst>
              <a:ext uri="{FF2B5EF4-FFF2-40B4-BE49-F238E27FC236}">
                <a16:creationId xmlns:a16="http://schemas.microsoft.com/office/drawing/2014/main" id="{89733544-0A11-F7FF-FC6E-980607DB6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86" y="2729734"/>
            <a:ext cx="2488033" cy="302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Bildobjekt 1">
            <a:extLst>
              <a:ext uri="{FF2B5EF4-FFF2-40B4-BE49-F238E27FC236}">
                <a16:creationId xmlns:a16="http://schemas.microsoft.com/office/drawing/2014/main" id="{6ECC2A51-E7A3-7989-126D-E4809BBDB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729734"/>
            <a:ext cx="5896547" cy="302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157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2016, antennarbete</a:t>
            </a:r>
          </a:p>
        </p:txBody>
      </p:sp>
      <p:pic>
        <p:nvPicPr>
          <p:cNvPr id="24578" name="Bildobjekt 1">
            <a:extLst>
              <a:ext uri="{FF2B5EF4-FFF2-40B4-BE49-F238E27FC236}">
                <a16:creationId xmlns:a16="http://schemas.microsoft.com/office/drawing/2014/main" id="{86FB6E4C-B084-B0AD-B24C-8D5DDC57B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59" y="1779556"/>
            <a:ext cx="3682762" cy="386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Bildobjekt 1">
            <a:extLst>
              <a:ext uri="{FF2B5EF4-FFF2-40B4-BE49-F238E27FC236}">
                <a16:creationId xmlns:a16="http://schemas.microsoft.com/office/drawing/2014/main" id="{9B2FA566-6C8E-A2F8-6194-3BEF36E7D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144" y="1779556"/>
            <a:ext cx="3894455" cy="39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41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2018, städdag</a:t>
            </a:r>
          </a:p>
        </p:txBody>
      </p:sp>
      <p:pic>
        <p:nvPicPr>
          <p:cNvPr id="25602" name="Bildobjekt 1">
            <a:extLst>
              <a:ext uri="{FF2B5EF4-FFF2-40B4-BE49-F238E27FC236}">
                <a16:creationId xmlns:a16="http://schemas.microsoft.com/office/drawing/2014/main" id="{E64364BD-73E6-BA08-9E61-740A2B590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60" y="1751334"/>
            <a:ext cx="6310048" cy="355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Bildobjekt 1">
            <a:extLst>
              <a:ext uri="{FF2B5EF4-FFF2-40B4-BE49-F238E27FC236}">
                <a16:creationId xmlns:a16="http://schemas.microsoft.com/office/drawing/2014/main" id="{4C74C394-0C16-568A-4884-58E5DA60F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890" y="1751334"/>
            <a:ext cx="4838422" cy="355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659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2018, stugan</a:t>
            </a:r>
          </a:p>
        </p:txBody>
      </p:sp>
      <p:pic>
        <p:nvPicPr>
          <p:cNvPr id="26626" name="Bildobjekt 1">
            <a:extLst>
              <a:ext uri="{FF2B5EF4-FFF2-40B4-BE49-F238E27FC236}">
                <a16:creationId xmlns:a16="http://schemas.microsoft.com/office/drawing/2014/main" id="{464FFE21-02F2-EA9C-D2C2-C3F2C7AC5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95" y="1975105"/>
            <a:ext cx="5406805" cy="350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Bildobjekt 1">
            <a:extLst>
              <a:ext uri="{FF2B5EF4-FFF2-40B4-BE49-F238E27FC236}">
                <a16:creationId xmlns:a16="http://schemas.microsoft.com/office/drawing/2014/main" id="{7CA31E04-D88F-4B17-3007-17BF86194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461" y="1975105"/>
            <a:ext cx="5730480" cy="350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180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2019, marknad</a:t>
            </a:r>
          </a:p>
        </p:txBody>
      </p:sp>
      <p:pic>
        <p:nvPicPr>
          <p:cNvPr id="27650" name="Bildobjekt 1">
            <a:extLst>
              <a:ext uri="{FF2B5EF4-FFF2-40B4-BE49-F238E27FC236}">
                <a16:creationId xmlns:a16="http://schemas.microsoft.com/office/drawing/2014/main" id="{E11D5954-372E-8A3C-6883-FC81B7D68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54" y="2302087"/>
            <a:ext cx="4217049" cy="31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Bildobjekt 1">
            <a:extLst>
              <a:ext uri="{FF2B5EF4-FFF2-40B4-BE49-F238E27FC236}">
                <a16:creationId xmlns:a16="http://schemas.microsoft.com/office/drawing/2014/main" id="{2BAE73EF-779E-F3F9-31B2-FDAC99078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705" y="2302087"/>
            <a:ext cx="6304278" cy="31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00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2019, antenn och demo</a:t>
            </a:r>
          </a:p>
        </p:txBody>
      </p:sp>
      <p:pic>
        <p:nvPicPr>
          <p:cNvPr id="28674" name="Bildobjekt 1">
            <a:extLst>
              <a:ext uri="{FF2B5EF4-FFF2-40B4-BE49-F238E27FC236}">
                <a16:creationId xmlns:a16="http://schemas.microsoft.com/office/drawing/2014/main" id="{6679788B-B937-9649-5184-CE9DB1F58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51" y="1847088"/>
            <a:ext cx="4953917" cy="342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Bildobjekt 1">
            <a:extLst>
              <a:ext uri="{FF2B5EF4-FFF2-40B4-BE49-F238E27FC236}">
                <a16:creationId xmlns:a16="http://schemas.microsoft.com/office/drawing/2014/main" id="{E0EBE62C-567A-5EA6-AC97-974EF5569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160" y="1847088"/>
            <a:ext cx="5875358" cy="342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050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2019, besök </a:t>
            </a:r>
            <a:r>
              <a:rPr lang="sv-SE" dirty="0" err="1"/>
              <a:t>lql</a:t>
            </a:r>
            <a:r>
              <a:rPr lang="sv-SE" dirty="0"/>
              <a:t> och julbord</a:t>
            </a:r>
          </a:p>
        </p:txBody>
      </p:sp>
      <p:pic>
        <p:nvPicPr>
          <p:cNvPr id="29698" name="Bildobjekt 1">
            <a:extLst>
              <a:ext uri="{FF2B5EF4-FFF2-40B4-BE49-F238E27FC236}">
                <a16:creationId xmlns:a16="http://schemas.microsoft.com/office/drawing/2014/main" id="{39ECEE1D-488F-041A-87E4-DFF015909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46" y="2058345"/>
            <a:ext cx="5507154" cy="318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Bildobjekt 1">
            <a:extLst>
              <a:ext uri="{FF2B5EF4-FFF2-40B4-BE49-F238E27FC236}">
                <a16:creationId xmlns:a16="http://schemas.microsoft.com/office/drawing/2014/main" id="{AC781FF9-7516-8EF8-4140-3B6E83C46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91" y="2058345"/>
            <a:ext cx="5846064" cy="318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867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9008" y="6198934"/>
            <a:ext cx="8791575" cy="659066"/>
          </a:xfrm>
        </p:spPr>
        <p:txBody>
          <a:bodyPr/>
          <a:lstStyle/>
          <a:p>
            <a:r>
              <a:rPr lang="sv-SE" dirty="0"/>
              <a:t>1988, samling. 1993 tävling</a:t>
            </a:r>
          </a:p>
        </p:txBody>
      </p:sp>
      <p:pic>
        <p:nvPicPr>
          <p:cNvPr id="19458" name="Bildobjekt 1">
            <a:extLst>
              <a:ext uri="{FF2B5EF4-FFF2-40B4-BE49-F238E27FC236}">
                <a16:creationId xmlns:a16="http://schemas.microsoft.com/office/drawing/2014/main" id="{B943568B-56A6-8D6F-38F1-3870F6A61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2" y="967746"/>
            <a:ext cx="6031291" cy="492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Bildobjekt 1">
            <a:extLst>
              <a:ext uri="{FF2B5EF4-FFF2-40B4-BE49-F238E27FC236}">
                <a16:creationId xmlns:a16="http://schemas.microsoft.com/office/drawing/2014/main" id="{9D8B39AA-DD7A-6670-CE2B-251E551D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552" y="967746"/>
            <a:ext cx="4870389" cy="492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273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2020 och 2021, stugan. </a:t>
            </a:r>
          </a:p>
        </p:txBody>
      </p:sp>
      <p:pic>
        <p:nvPicPr>
          <p:cNvPr id="30722" name="Bildobjekt 1">
            <a:extLst>
              <a:ext uri="{FF2B5EF4-FFF2-40B4-BE49-F238E27FC236}">
                <a16:creationId xmlns:a16="http://schemas.microsoft.com/office/drawing/2014/main" id="{CC422C57-CE07-5BE9-F800-4E79D778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31" y="2194559"/>
            <a:ext cx="4471550" cy="323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ildobjekt 1">
            <a:extLst>
              <a:ext uri="{FF2B5EF4-FFF2-40B4-BE49-F238E27FC236}">
                <a16:creationId xmlns:a16="http://schemas.microsoft.com/office/drawing/2014/main" id="{CBA79BFF-4161-931C-040E-C873A7FE7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319" y="2194560"/>
            <a:ext cx="6910023" cy="323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2021 och 2022, julbord</a:t>
            </a:r>
          </a:p>
        </p:txBody>
      </p:sp>
      <p:pic>
        <p:nvPicPr>
          <p:cNvPr id="31746" name="Bildobjekt 1">
            <a:extLst>
              <a:ext uri="{FF2B5EF4-FFF2-40B4-BE49-F238E27FC236}">
                <a16:creationId xmlns:a16="http://schemas.microsoft.com/office/drawing/2014/main" id="{4486D31E-5AA1-F06A-6C21-D6FF73BC6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4" y="1965910"/>
            <a:ext cx="5786111" cy="353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Bildobjekt 1">
            <a:extLst>
              <a:ext uri="{FF2B5EF4-FFF2-40B4-BE49-F238E27FC236}">
                <a16:creationId xmlns:a16="http://schemas.microsoft.com/office/drawing/2014/main" id="{7D448055-4CD0-CB9B-954F-05FE0BE9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216" y="1965910"/>
            <a:ext cx="5382302" cy="356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189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2023, julbord och test</a:t>
            </a:r>
          </a:p>
        </p:txBody>
      </p:sp>
      <p:pic>
        <p:nvPicPr>
          <p:cNvPr id="32770" name="Bildobjekt 1">
            <a:extLst>
              <a:ext uri="{FF2B5EF4-FFF2-40B4-BE49-F238E27FC236}">
                <a16:creationId xmlns:a16="http://schemas.microsoft.com/office/drawing/2014/main" id="{0D29180E-BB0A-DAD9-D779-09AD0D69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50" y="1975105"/>
            <a:ext cx="5572425" cy="35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Bildobjekt 1">
            <a:extLst>
              <a:ext uri="{FF2B5EF4-FFF2-40B4-BE49-F238E27FC236}">
                <a16:creationId xmlns:a16="http://schemas.microsoft.com/office/drawing/2014/main" id="{FB989873-5C51-C162-08FE-05D730696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180" y="1975105"/>
            <a:ext cx="4803473" cy="35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304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2024, stugmöte</a:t>
            </a:r>
          </a:p>
        </p:txBody>
      </p:sp>
      <p:pic>
        <p:nvPicPr>
          <p:cNvPr id="33794" name="Bildobjekt 1">
            <a:extLst>
              <a:ext uri="{FF2B5EF4-FFF2-40B4-BE49-F238E27FC236}">
                <a16:creationId xmlns:a16="http://schemas.microsoft.com/office/drawing/2014/main" id="{A7977968-A71B-F4EF-FBD9-38B28C449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0" y="1245342"/>
            <a:ext cx="6630670" cy="436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41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1994, städdag</a:t>
            </a:r>
          </a:p>
        </p:txBody>
      </p:sp>
      <p:pic>
        <p:nvPicPr>
          <p:cNvPr id="18433" name="Bildobjekt 1">
            <a:extLst>
              <a:ext uri="{FF2B5EF4-FFF2-40B4-BE49-F238E27FC236}">
                <a16:creationId xmlns:a16="http://schemas.microsoft.com/office/drawing/2014/main" id="{94270D31-6E1B-5190-95DC-3D4E474E2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82" y="1498917"/>
            <a:ext cx="8035457" cy="421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Bildobjekt 1">
            <a:extLst>
              <a:ext uri="{FF2B5EF4-FFF2-40B4-BE49-F238E27FC236}">
                <a16:creationId xmlns:a16="http://schemas.microsoft.com/office/drawing/2014/main" id="{CED3C391-C0C3-6B41-8DDA-ED5664F6E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230" y="1498918"/>
            <a:ext cx="3027988" cy="421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006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7619" y="6188202"/>
            <a:ext cx="16972279" cy="2621112"/>
          </a:xfrm>
        </p:spPr>
        <p:txBody>
          <a:bodyPr/>
          <a:lstStyle/>
          <a:p>
            <a:r>
              <a:rPr lang="sv-SE" dirty="0"/>
              <a:t>1997, demo </a:t>
            </a:r>
            <a:r>
              <a:rPr lang="sv-SE" dirty="0" err="1"/>
              <a:t>sstv</a:t>
            </a:r>
            <a:r>
              <a:rPr lang="sv-SE" dirty="0"/>
              <a:t>. 1998, tävling</a:t>
            </a:r>
          </a:p>
        </p:txBody>
      </p:sp>
      <p:pic>
        <p:nvPicPr>
          <p:cNvPr id="17409" name="Bildobjekt 1">
            <a:extLst>
              <a:ext uri="{FF2B5EF4-FFF2-40B4-BE49-F238E27FC236}">
                <a16:creationId xmlns:a16="http://schemas.microsoft.com/office/drawing/2014/main" id="{FF3B1222-9BCD-6E4A-4798-2C36BE19A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5019"/>
            <a:ext cx="6325354" cy="355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Bildobjekt 1">
            <a:extLst>
              <a:ext uri="{FF2B5EF4-FFF2-40B4-BE49-F238E27FC236}">
                <a16:creationId xmlns:a16="http://schemas.microsoft.com/office/drawing/2014/main" id="{3BA8A844-672B-8BDE-8FCE-39744CDD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971" y="2315019"/>
            <a:ext cx="5267077" cy="35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096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4" y="6195759"/>
            <a:ext cx="8791575" cy="659066"/>
          </a:xfrm>
        </p:spPr>
        <p:txBody>
          <a:bodyPr/>
          <a:lstStyle/>
          <a:p>
            <a:r>
              <a:rPr lang="sv-SE" dirty="0"/>
              <a:t>1999, första julbordet</a:t>
            </a:r>
          </a:p>
        </p:txBody>
      </p:sp>
      <p:pic>
        <p:nvPicPr>
          <p:cNvPr id="16385" name="Bildobjekt 1">
            <a:extLst>
              <a:ext uri="{FF2B5EF4-FFF2-40B4-BE49-F238E27FC236}">
                <a16:creationId xmlns:a16="http://schemas.microsoft.com/office/drawing/2014/main" id="{9AC66F82-0483-294B-7FDD-69849E78C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16" y="1325467"/>
            <a:ext cx="5484420" cy="437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Bildobjekt 1">
            <a:extLst>
              <a:ext uri="{FF2B5EF4-FFF2-40B4-BE49-F238E27FC236}">
                <a16:creationId xmlns:a16="http://schemas.microsoft.com/office/drawing/2014/main" id="{65D4FE5C-2351-70E2-321C-F4BB99FB0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910" y="1352614"/>
            <a:ext cx="4347410" cy="434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021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1999, antennarbete</a:t>
            </a:r>
          </a:p>
        </p:txBody>
      </p:sp>
      <p:pic>
        <p:nvPicPr>
          <p:cNvPr id="15362" name="Bildobjekt 1">
            <a:extLst>
              <a:ext uri="{FF2B5EF4-FFF2-40B4-BE49-F238E27FC236}">
                <a16:creationId xmlns:a16="http://schemas.microsoft.com/office/drawing/2014/main" id="{7E260F28-5F36-B6D3-6AC6-F2884E336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16" y="2371827"/>
            <a:ext cx="3246115" cy="36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Bildobjekt 1">
            <a:extLst>
              <a:ext uri="{FF2B5EF4-FFF2-40B4-BE49-F238E27FC236}">
                <a16:creationId xmlns:a16="http://schemas.microsoft.com/office/drawing/2014/main" id="{91E29CDE-6C46-FB69-6649-321D10EF1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69" y="2411794"/>
            <a:ext cx="2464056" cy="35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Bildobjekt 1">
            <a:extLst>
              <a:ext uri="{FF2B5EF4-FFF2-40B4-BE49-F238E27FC236}">
                <a16:creationId xmlns:a16="http://schemas.microsoft.com/office/drawing/2014/main" id="{2BC653A1-9289-E059-C1FE-C39B7D8AA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950" y="2371827"/>
            <a:ext cx="4954200" cy="361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356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2000, julbord</a:t>
            </a:r>
          </a:p>
        </p:txBody>
      </p:sp>
      <p:pic>
        <p:nvPicPr>
          <p:cNvPr id="14337" name="Bildobjekt 1">
            <a:extLst>
              <a:ext uri="{FF2B5EF4-FFF2-40B4-BE49-F238E27FC236}">
                <a16:creationId xmlns:a16="http://schemas.microsoft.com/office/drawing/2014/main" id="{8C09F224-E87B-55B1-9757-B8B9C175B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667" y="1171670"/>
            <a:ext cx="10504474" cy="464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343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F4292F-DC8C-0857-635F-57ED2DC51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184" y="-384049"/>
            <a:ext cx="8791575" cy="1170433"/>
          </a:xfrm>
        </p:spPr>
        <p:txBody>
          <a:bodyPr/>
          <a:lstStyle/>
          <a:p>
            <a:r>
              <a:rPr lang="sv-SE" dirty="0"/>
              <a:t>Gusten, sm5cgj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F62550-3ECC-3645-4A9F-B84DF41A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183" y="6198934"/>
            <a:ext cx="8791575" cy="659066"/>
          </a:xfrm>
        </p:spPr>
        <p:txBody>
          <a:bodyPr/>
          <a:lstStyle/>
          <a:p>
            <a:r>
              <a:rPr lang="sv-SE" dirty="0"/>
              <a:t>2000, tävling </a:t>
            </a:r>
            <a:r>
              <a:rPr lang="sv-SE" dirty="0" err="1"/>
              <a:t>lions</a:t>
            </a:r>
            <a:endParaRPr lang="sv-SE" dirty="0"/>
          </a:p>
        </p:txBody>
      </p:sp>
      <p:pic>
        <p:nvPicPr>
          <p:cNvPr id="13313" name="Bildobjekt 1">
            <a:extLst>
              <a:ext uri="{FF2B5EF4-FFF2-40B4-BE49-F238E27FC236}">
                <a16:creationId xmlns:a16="http://schemas.microsoft.com/office/drawing/2014/main" id="{A1FFD910-004D-3DD4-235D-099FDC5F8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8" y="1666526"/>
            <a:ext cx="5631532" cy="396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Bildobjekt 1">
            <a:extLst>
              <a:ext uri="{FF2B5EF4-FFF2-40B4-BE49-F238E27FC236}">
                <a16:creationId xmlns:a16="http://schemas.microsoft.com/office/drawing/2014/main" id="{02068518-5D76-5162-1323-D01BFC77C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636" y="1666526"/>
            <a:ext cx="5617765" cy="396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769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rets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TM04033919[[fn=Krets]]</Template>
  <TotalTime>1300</TotalTime>
  <Words>232</Words>
  <Application>Microsoft Office PowerPoint</Application>
  <PresentationFormat>Bredbild</PresentationFormat>
  <Paragraphs>65</Paragraphs>
  <Slides>33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33</vt:i4>
      </vt:variant>
    </vt:vector>
  </HeadingPairs>
  <TitlesOfParts>
    <vt:vector size="36" baseType="lpstr">
      <vt:lpstr>Arial</vt:lpstr>
      <vt:lpstr>Tw Cen MT</vt:lpstr>
      <vt:lpstr>Krets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  <vt:lpstr>Gusten, sm5cgj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Jonny R</dc:creator>
  <cp:lastModifiedBy>Jonny R</cp:lastModifiedBy>
  <cp:revision>4</cp:revision>
  <dcterms:created xsi:type="dcterms:W3CDTF">2024-08-23T16:17:32Z</dcterms:created>
  <dcterms:modified xsi:type="dcterms:W3CDTF">2024-08-24T13:58:25Z</dcterms:modified>
</cp:coreProperties>
</file>